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1" r:id="rId5"/>
    <p:sldId id="265" r:id="rId6"/>
    <p:sldId id="259" r:id="rId7"/>
    <p:sldId id="258" r:id="rId8"/>
    <p:sldId id="264" r:id="rId9"/>
    <p:sldId id="270" r:id="rId10"/>
    <p:sldId id="267" r:id="rId11"/>
    <p:sldId id="271" r:id="rId12"/>
    <p:sldId id="269" r:id="rId13"/>
    <p:sldId id="266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4B9EF-9179-4485-889F-6FE3A899301D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E426-4FE7-407C-985C-9C8F70D354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11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resent5.com/psixolog-professiya-budushhego-i-r-xox-kandidat/" TargetMode="External"/><Relationship Id="rId3" Type="http://schemas.openxmlformats.org/officeDocument/2006/relationships/hyperlink" Target="http://www.proprof.ru/stati/career/vybor-professii/o-professiyah/minusy-professii-psihologa" TargetMode="External"/><Relationship Id="rId7" Type="http://schemas.openxmlformats.org/officeDocument/2006/relationships/hyperlink" Target="http://edunews.ru/professii/obzor/s-lyudmi/psiholog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1%D0%B8%D1%85%D0%BE%D0%BB%D0%BE%D0%B3" TargetMode="External"/><Relationship Id="rId5" Type="http://schemas.openxmlformats.org/officeDocument/2006/relationships/hyperlink" Target="http://enjoy-job.ru/professions/psyholog/" TargetMode="External"/><Relationship Id="rId10" Type="http://schemas.openxmlformats.org/officeDocument/2006/relationships/hyperlink" Target="http://rosinka.tog.edu54.ru/" TargetMode="External"/><Relationship Id="rId4" Type="http://schemas.openxmlformats.org/officeDocument/2006/relationships/hyperlink" Target="http://www.obrazovanie66.ru/main_prof.php?profid=352" TargetMode="External"/><Relationship Id="rId9" Type="http://schemas.openxmlformats.org/officeDocument/2006/relationships/hyperlink" Target="https://businessman.ru/new-psixolog-v-detskom-sadu-i-ego-funkci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артинки для презентации\перево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337" y="-10787"/>
            <a:ext cx="9252182" cy="693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1316" y="2276872"/>
            <a:ext cx="69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«Психолог-это звучит  гордо»</a:t>
            </a:r>
            <a:endParaRPr lang="ru-RU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517232"/>
            <a:ext cx="5815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педагог- психолог</a:t>
            </a:r>
          </a:p>
          <a:p>
            <a:r>
              <a:rPr lang="ru-RU" sz="2400" b="1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МКДОУ «</a:t>
            </a:r>
            <a:r>
              <a:rPr lang="ru-RU" sz="2400" b="1" i="1" dirty="0" err="1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Тогучинский</a:t>
            </a:r>
            <a:r>
              <a:rPr lang="ru-RU" sz="2400" b="1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6»</a:t>
            </a:r>
          </a:p>
          <a:p>
            <a:r>
              <a:rPr lang="ru-RU" sz="2400" b="1" i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Комиссаренко О.В.</a:t>
            </a:r>
            <a:endParaRPr lang="ru-RU" sz="2400" b="1" i="1" dirty="0">
              <a:solidFill>
                <a:srgbClr val="008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284984"/>
            <a:ext cx="4824536" cy="1955714"/>
          </a:xfrm>
          <a:prstGeom prst="rect">
            <a:avLst/>
          </a:prstGeom>
          <a:noFill/>
        </p:spPr>
        <p:txBody>
          <a:bodyPr wrap="square" lIns="54000" tIns="54000" rIns="54000" bIns="54000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Психолог? Нет он не волшебник,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шарлатан, не чародей,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не святой, не тяжкий грешник,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– человек среди людей.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0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48680"/>
            <a:ext cx="683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56992"/>
            <a:ext cx="2232248" cy="322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3428999"/>
            <a:ext cx="2160240" cy="309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268760"/>
            <a:ext cx="2520279" cy="176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872" y="1196752"/>
            <a:ext cx="257520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72200" y="1196752"/>
            <a:ext cx="2520280" cy="17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88224" y="3429000"/>
            <a:ext cx="2170472" cy="305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4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участия на мероприятиях РМО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педагогов-психологов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2060848"/>
            <a:ext cx="270284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2060848"/>
            <a:ext cx="2718409" cy="38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060848"/>
            <a:ext cx="2747678" cy="38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4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188640"/>
            <a:ext cx="2520280" cy="352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492896"/>
            <a:ext cx="295425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2492896"/>
            <a:ext cx="2981361" cy="415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54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rosinka.tog.edu54.ru/images/p50_dscf9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212976"/>
            <a:ext cx="4488644" cy="338437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228475" y="2684859"/>
            <a:ext cx="441637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912" y="188640"/>
            <a:ext cx="3819720" cy="286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76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916832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«Все мы родом из детства!</a:t>
            </a:r>
          </a:p>
          <a:p>
            <a:r>
              <a:rPr lang="ru-RU" sz="3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Ведь все взрослые сначала были детьми,</a:t>
            </a:r>
          </a:p>
          <a:p>
            <a:r>
              <a:rPr lang="ru-RU" sz="3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только мало кто из них об этом помнит»</a:t>
            </a:r>
          </a:p>
          <a:p>
            <a:r>
              <a:rPr lang="ru-RU" sz="3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А. де Сент-Экзюпери.</a:t>
            </a:r>
            <a:endParaRPr lang="ru-RU" sz="3200" b="1" i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699" y="5517232"/>
            <a:ext cx="815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836712"/>
            <a:ext cx="849694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Использованные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www.proprof.ru/stati/career/vybor-professii/o-professiyah/minusy-professii-psihologa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www.obrazovanie66.ru/main_prof.php?profid=352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http://enjoy-job.ru/professions/psyholog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https://ru.wikipedia.org/wiki/%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D0%9F%D1%81%D0%B8%D1%85%D0%BE%D0%BB%D0%BE%D0%B3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edunews.ru/professii/obzor/s-lyudmi/psiholog.html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http://present5.com/psixolog-professiya-budushhego-i-r-xox-kandidat/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https://businessman.ru/new-psixolog-v-detskom-sadu-i-ego-funkcii.html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 с сайта «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Тогучинского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детского сада №6»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http://rosinka.tog.edu54.ru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138694419578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86480" y="-243408"/>
            <a:ext cx="2857520" cy="2857520"/>
          </a:xfrm>
          <a:prstGeom prst="rect">
            <a:avLst/>
          </a:prstGeom>
        </p:spPr>
      </p:pic>
      <p:sp>
        <p:nvSpPr>
          <p:cNvPr id="10248" name="AutoShape 8" descr="https://vignette.wikia.nocookie.net/camphalfbloodroleplay/images/6/69/Psyche_Psy.jpg/revision/latest?cb=201801031035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://present5.com/presentation/299503774_379392972/image-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700808"/>
            <a:ext cx="6408712" cy="4806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38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3293108" cy="48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789040"/>
            <a:ext cx="3816424" cy="286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D:\Фото\От Али\Практика. 3 курс\x_9df0ff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260648"/>
            <a:ext cx="2520280" cy="336037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63888" y="3861048"/>
            <a:ext cx="1440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4" name="Picture 4" descr="D:\Все с рабочего стола\фото проект\DSCN271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0"/>
            <a:ext cx="8748464" cy="6683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14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21297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r>
              <a:rPr lang="ru-RU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ru-RU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ru-RU" sz="3200" dirty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 </a:t>
            </a:r>
            <a:r>
              <a:rPr lang="ru-RU" sz="3200" b="1" dirty="0" smtClean="0">
                <a:solidFill>
                  <a:srgbClr val="008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взаимодействует с детьми и взрослыми (педагогами, родителями, специалистами) с целью создания наиболее благоприятных условий для развития и воспитания каждого ребенка.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091"/>
            <a:ext cx="2520280" cy="244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1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62068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детском саду является очень важным специалистом для детей, их родителей и персонала учреждения.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132856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Работа с детьми.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Родителями.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Работа с персоналом детского сада.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916832"/>
            <a:ext cx="2880320" cy="185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516216" y="1628800"/>
            <a:ext cx="2358399" cy="17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3573016"/>
            <a:ext cx="2550420" cy="19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7904" y="400506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43608" y="4941168"/>
            <a:ext cx="2394315" cy="17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19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9675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Функции психолога: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адаптивная;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диагностическая;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педагогическая;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консультационная;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аналитическая;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проблемная.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D:\Все с рабочего стола\мои первые дет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573016"/>
            <a:ext cx="4005110" cy="225293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861048"/>
            <a:ext cx="4087616" cy="213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1124744"/>
            <a:ext cx="31950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848" y="908720"/>
            <a:ext cx="1872208" cy="24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476672"/>
            <a:ext cx="2699792" cy="20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18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ad_psychology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2160" y="2066348"/>
            <a:ext cx="2999679" cy="388054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2564904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Моей главной целью является быть не просто психологом, а успешной, знающей свое дело, а главное нужной людям.</a:t>
            </a:r>
            <a:endParaRPr lang="ru-RU" sz="3200" b="1" i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83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\Creativity-Flow-People-Education-Design-Backgroun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556792"/>
            <a:ext cx="3456384" cy="49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23692" y="1556793"/>
            <a:ext cx="344229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548680"/>
            <a:ext cx="833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 статей на образовательных порталах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175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</cp:lastModifiedBy>
  <cp:revision>58</cp:revision>
  <dcterms:created xsi:type="dcterms:W3CDTF">2019-02-11T07:45:11Z</dcterms:created>
  <dcterms:modified xsi:type="dcterms:W3CDTF">2019-02-17T20:45:12Z</dcterms:modified>
</cp:coreProperties>
</file>