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57" r:id="rId7"/>
    <p:sldId id="265" r:id="rId8"/>
    <p:sldId id="263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315416"/>
            <a:ext cx="8136904" cy="16561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Методика диагностики уровня Эмоционального выгорания В.В.Бойко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640960" cy="372196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Предназначенный для диагностики такого психологического феномена как «синдром эмоционального выгорания», возникающего у человека в процессе выполнения различных видов деятельности, связанных с длительным воздействием ряда неблагоприятных стресс-факторов. Разработан В. В. Бойко.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Стимульный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 теста состоит из 84 утверждений, к которым испытуемый должен выразить свое отношение в виде однозначных ответов «да» или «нет». Методика позволяет выделить следующие 3 фазы развития стресса: «напряжение»,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резистенция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«истощение».</a:t>
            </a: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"Профессиональное (эмоциональное) выгорание" Н. Водопьяновой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Инструкция: Вам предлагается 22 утверждения о чувствах и переживаниях, связанных с работой. Пожалуйста, прочитайте внимательно каждое утверждение и решите, чувствуете ли вы себя таким образом на вашей работе. Если у вас никогда не было такого чувства, в листе для ответов отметьте позицию 1 – "никогда". Если у вас было такое чувство, укажите, как часто вы его ощущали, позиция 6 – "ежедневно". Для этого зачеркните или обведите кружком балл, соответствующий частоте переживаний того или иного чувства.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Фаза напряжения.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напряжения служит предвестником развития и запускающим механизмом формирования синдрома профессионального выгорания. Тревожное напряжение включает следующие симптомы: переживание психотравмирующих обстоятельств, неудовлетворённость собой, чувство безысходности, тревога и депрессия.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Фаза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резистенции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осознании наличия тревожного напряжения, человек стремится избегать действия эмоциональных факторов с помощью ограничения эмоционального реагирования: неадекватного избирательного эмоционального реагирования, эмоционально-нравственная дезориентации, расширения сферы экономии эмоций, редукции профессиональных обязанностей.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Фаза истощения.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Характеризуется падением общего энергетического тонуса и ослаблением нервной системы: эмоциональный дефицит, эмоциональная отстранённость, личностная отстранённость (деперсонализация), психосоматические и вегетативные проявления.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Стимульный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материал.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Организационные недостатки на работе постоянно заставляют меня нервничать, переживать, напрягаться.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Сегодня я доволен своей профессией не меньше, чем в начале карьеры.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Я ошибся в выборе профессии или профиля деятельности (занимаю не свое место).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Меня беспокоит то, что я стал хуже работать (менее продуктивно, качественно, медленнее).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Теплота взаимодействия с партнерами очень зависит от моего настроения — хорошего или плохого.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От меня как профессионала мало зависит благополучие партнеров.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Когда я прихожу с работы домой, то некоторое время (часа 2-3) мне хочется побыть наедине, чтобы со мной никто не общался.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Когда я чувствую усталость или напряжение, то стараюсь поскорее решить проблемы партнера (свернуть взаимодействие).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Мне кажется, что эмоционально я не могу дать партнерам того, что требует профессиональный долг.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Моя работа притупляет эмоции.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Я откровенно устал от человеческих проблем, с которыми приходится иметь дело на работе.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Бывает, я плохо засыпаю (сплю) из-за переживаний, связанных с работой.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Взаимодействие с партнерами требует от меня большого напряжения.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 Работа с людьми приносит все меньше удовлетворения.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Я бы сменил место работы, если бы представилась возможность.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 Меня часто расстраивает то, что я не могу должным образом оказать партнеру профессиональную поддержку, услугу, помощь.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 Мне всегда удается предотвратить влияние плохого настроения на деловые контакты.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18. Меня очень огорчает, если что-то не ладится в отношениях с деловым партнером.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19. Я настолько устаю на работе, что дома стараюсь общаться как можно меньше.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 Из-за нехватки времени, усталости или напряжения часто уделяю внимание партнеру меньше, чем положено.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21. Иногда самые обычные ситуации общения на работе вызывают раздражение.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 Я спокойно воспринимаю обоснованные претензии партнеров.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23. Общение с партнерами побудило меня сторониться людей.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24. При воспоминании о некоторых коллегах по работе или партнерах у меня портится настроение.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25. Конфликты или разногласия с коллегами отнимают много сил и эмоций.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26.Мне все труднее устанавливать или поддерживать контакты с деловыми партнерами.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27. Обстановка на работе мне кажется очень трудной, сложной.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28. У меня часто возникают тревожные ожидания, святые с работой: что-то должно случиться, как бы не допустить ошибки, смогу ли сделать все, как надо, не сократят ли и т. п.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80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29. Если партнер мне неприятен, я стараюсь ограничить время общения с ним или меньше уделять ему внимания.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30. В общении на работе я придерживаюсь принципа: «не делай людям добра, не получишь зла».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31. Я охотно рассказываю домашним о своей работе.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32. Бывают дни, когда мое эмоциональное состояние плохо сказывается на результатах работы (меньше делаю, снижается качество, случаются конфликты).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33. Порой я чувствую, что надо проявить к партнеру эмоциональную отзывчивость, но не могу.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34. Я очень переживаю за свою работу.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35.Партнерам по работе отдаешь внимания и заботы больше, чем получаешь от них признательности.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36.При мысли о работе мне обычно становится не по себе: начинает колоть в области сердца, повышается давление, появляется головная боль.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37.У меня хорошие (вполне удовлетворительные) отношения с непосредственным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уководителем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38. Я часто радуюсь, видя, что моя работа приносит пользу людям.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39. Последнее время (или как всегда) меня преследуют неудачи в работе.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40.Некоторые стороны (факты) моей работы вызывают глубокое разочарование, повергают в уныние.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41. Бывают дни, когда контакты с партнерами складываются хуже, чем обычно.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42. Я разделяю деловых партнеров (субъектов деятельности) хуже, чем обычно.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43.Усталость от работы приводит к тому, что я стараюсь сократить общение с друзьями и знакомыми.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44. Я обычно проявляю интерес к личности партнера помимо того, что касается дела.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45.Обычно я прихожу на работу отдохнувшим, со свежими силами, в хорошем настроении.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46. Я иногда ловлю себя на том, что работаю с партнерами, без души.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47. По работе встречаются настолько неприятные люди, что невольно желаешь им чего-нибудь плохого.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48.После общения с неприятными партнерами у меня бывает ухудшение физического или психического самочувствия.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49. На работе я испытываю постоянные физические или психологические перегрузки.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50. Успехи в работе вдохновляют меня.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51. Ситуация на работе, в которой я оказался, кажется мне безысходной (почти безысходной).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52. Я потерял покой из-за работы.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53. На протяжении последнего года была жалоба (были жалобы) в мой адрес со стороны партнера(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54. Мне удается беречь нервы благодаря тому, что многое из происходящего с партнерами я не принимаю близко к сердцу.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55. Я часто с работы приношу домой отрицательные эмоции.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56. Я часто работаю через силу.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6693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57. Прежде я был более отзывчивым и внимательным к партнерам, чем теперь.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58. В работе с людьми руководствуюсь принципом: не тратить нервы, береги здоровье.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59. Иногда иду на работу с тяжелым чувством: как все надоело, никого бы не видеть и не слышать.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60. После напряженного рабочего дня я чувствую недомогание.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61. Контингент партнеров, с которым я работаю, очень трудный.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62. Иногда мне кажется, что результаты моей работы не стоят тех усилий, которые я затрачиваю.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63. Если бы мне повезло с работой, я был бы более счастлив.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64. Я в отчаянии из-за того, что на работе у меня серьезные проблемы.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65. Иногда я поступаю со своими партнерами так, как не хотел бы, чтобы поступали со мной.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66. Я осуждаю партнеров, которые рассчитывают на особое снисхождение, внимание.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67. Чаще всего после рабочего дня у меня нет сил заниматься домашними делами.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68. Обычно я тороплю время: скорей бы рабочий день кончился.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69. Состояния, просьбы, потребности партнеров обычно меня искренне волнуют.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70.Работая с людьми, я обычно как бы ставлю экран, защищающий от чужих страданий и отрицательных эмоций.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71. Работа с людьми (партнерами) очень разочаровала меня.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72. Чтобы восстановить силы, я часто принимаю лекарства.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73. Как правило, мой рабочий день проходит спокойно и легко.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74.Мои требования к выполняемой работе выше, чем то, чего я достигаю в силу обстоятельств.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75. Моя карьера сложилась удачно.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76. Я очень нервничаю из-за всего, что связано с работой.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77. Некоторых из своих постоянных партнеров я не хотел бы видеть и слышать.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78.Я одобряю коллег, которые полностью посвящают себя людям (партнерам), забывая о собственных интересах.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79. Моя усталость на работе обычно мало сказывается (никак не сказывается) в общении с домашними и друзьями.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80. Если предоставляется случай, я уделяю партнеру меньше внимания, но так, чтобы он этого не заметил.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81. Меня часто подводят нервы в общении с людьми на работе.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82. Ко всему (почти ко всему), что происходит на работе, я утратил интерес, живое чувство.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83. Работа с людьми плохо повлияла на меня, как на профессионала — обозлила, сделала нервным, притупила эмоции.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84. Работа с людьми явно подрывает мое здоровье.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646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«Напряжение»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 Переживание психотравмирующих обстоятельств: +1(2), +13(3), +25(2), -37(3), +49(10), +61(5), -73(5)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 Неудовлетворенность собой: -2(3),+14(2),+26(2),-38(10),-50(5),+62(5), +74(3)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 «Загнанность в клетку»: +3(10), +15(5), +27(2), +39(2), +51(5), +63(1), -75(5)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4 Тревога и депрессия: +4(2), +16(3), +28(5), +40(5), +52(10), +64(2), +76(3)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Резистенция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 Неадекватное эмоциональное избирательное реагирование: +5(5), -17(3), +29(10), +41(2), +53(2), +65(3), +77(5)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 Эмоционально-нравственная дезориентация: +6(10), -18(3), +30(3), +42(5), +54(2), +66(2), -78(5)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 Расширение сферы экономии эмоций: +7(2), +19(10), -31(20), +43(5), +55(3), +67(3), -79(5)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 Редукция профессиональных обязанностей: +8(5), +20(5), +32(2), -44(2), +56(3), +68(3), +80(10)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«Истощение»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 Эмоциональный дефицит: +9(3), +21(2),+33(5), -45(5), +57(3), -69(10), +81(2)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 Эмоциональная отстраненность: +10(2), +22(3), -34(2), +46(3), +58(5), +70(5), +82(10)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 Личностная отстраненность (деперсонализация): +11(5), +23(3), +35(3), +47(5), +59(5), +72(2), +83(10)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 Психосоматические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психовегетативные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нарушения: +12(3), +24(2), +36(5),+48(3), +60(2), +72(10), +84(5)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«НАПРЯЖЕНИЕ»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№1 Переживание психотравмирующих обстоятельств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№2 Неудовлетворённость собой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№3 «Загнанность в клетку»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№4 Тревога и депрессия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«РЕЗИСТЕНЦИЯ»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№1 Неадекватное избирательное эмоциональное реагирование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№2 Эмоционально-нравственная дезориентация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№3 Расширение сферы экономии эмоций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№4 Редукция профессиональных обязанностей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«ИСТОЩЕНИЕ»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№1 Эмоциональный дефицит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№2 Эмоциональная отстранённость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№3 Личностная отстранённость (деперсонализация)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№4 Психосоматические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психовегетативные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нарушения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075240" cy="5505475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выраженности симптомов.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Показатель выраженности каждого симптома колеблется в пределах от 0 до 30 баллов: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 и менее баллов - не сложившийся симптом,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10-15 баллов - складывающийся симптом,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и более - сложившийся.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Симптомы с показателями 20 и более баллов относятся к доминирующим.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Анкета «Психологический климат в коллективе»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04056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анкета позволяет выявить, на сколько сотрудники довольны работой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трудовоом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коллективе.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Для ответа на вопросы необходимо: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-внимательно прочитать варианты ответов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-выбрать один из них, наиболее соответствующий вашему мнению и поставить знак «+» напротив него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-если ответ не предлагает вариантов, напишите свой ответ как можно полнее или, если Вы затрудняетесь, поставьте прочерк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1853</Words>
  <Application>Microsoft Office PowerPoint</Application>
  <PresentationFormat>Экран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Методика диагностики уровня Эмоционального выгорания В.В.Бойко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Анкета «Психологический климат в коллективе»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диагностики уровня Эмоционального выгорания В.В.Бойко</dc:title>
  <dc:creator>KomissarenkoOV</dc:creator>
  <cp:lastModifiedBy>росинка</cp:lastModifiedBy>
  <cp:revision>5</cp:revision>
  <dcterms:created xsi:type="dcterms:W3CDTF">2017-10-25T03:37:57Z</dcterms:created>
  <dcterms:modified xsi:type="dcterms:W3CDTF">2017-10-25T07:04:38Z</dcterms:modified>
</cp:coreProperties>
</file>