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Затруднения в работе с детьми в ДОУ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KomissarenkoOV\Desktop\СОВЕТЫ ПСИХОЛОГА копия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23728" y="1988840"/>
            <a:ext cx="4680520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7666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Профессия воспитателя детского сада совсем не такая непростая, как может показаться на первый взгляд. Безусловно, специалист по работе с детьми должен, в первую очередь, их любить и понимать, быть тактичным, терпеливым и ответственным. Но, помимо этого ему требуется овладеть множеством необходимых навыков, которые помогут справиться с возникающими проблемами и трудностями в работе.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Далеко не всякий человек может найти нужный подход к детям, найти общий язык с их родителями. Чтобы подобрать ключик к личности каждого ребенка, стать для него авторитетом, деликатно подсказать родителям суть проблемы с их чадом – нужно иметь такт, здоровую, крепкую психику и нервы. </a:t>
            </a:r>
            <a:b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04867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b="1" dirty="0" smtClean="0"/>
              <a:t>         </a:t>
            </a:r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общении с родителями</a:t>
            </a:r>
            <a:b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Некоторые родители, не воспринимают всерьез м педагога, не прислушиваются к его советам и часто высказывают претензии. Давайте рассмотрим и узнаем, как на них реагировать: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обижайтесь, не пасуйте перед родителями. Не допускайте фривольности или агрессии в общении сними – держите дистанцию. 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Знайте, что вы специалист, а поэтому сами знаете, как и что нужно делать. Выслушав очередной выпад мамы или папы, не вступайте в споры, а просто продолжайте работать. Безупречно выполняемые профессиональные обязанности, ребенок, с удовольствием посещающий детский сад – лучшее решение проблемы.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Вообще, взаимодействие с родителями является одной из главных составляющих воспитательного процесса в ДОУ, развития личности малыша. Поэтому педагог должен стремиться к взаимопониманию, единомыслию с мамами и папами. Для этого существуют разные формы работы (индивидуальные и групповые беседы, методички, уголки с полезной информацией, совместные походы, утренники, любительские спектакли, концерты и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должны стать полноправными участниками всего педагогического процесса. А также многим из них нужно понять, что педагог детского сада - это только помощник в воспитании вашего чада и перекладывать на него всю ответственность за малыша нельзя.</a:t>
            </a:r>
            <a:b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Затруднения, связанные с воспитанниками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затруднения в общении с родителями только половина возникающих проблем при работе с детьми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ДОУ.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Ежедневно воспитатели сталкиваются с индивидуальными особенностями отдельно взятого ребенка, противоречиями в его развитии. Остановимся коротко на наиболее распространенных, типичных проблемах: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Недостаточно развитые способности, психологические особенности ребенка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может отставать от своих сверстников: плохо рисует, не владеет простыми количественными представлениями, он неусидчив, рассеян, неряшлив и т.п. Такой ребенок требует повышенного внимания и индивидуального подхода. Тут педагогу очень пригодится помощь методиста-психолога ДОУ, который разработает индивидуальную программу обучения малыша для воспитателя и его родителей.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91264" cy="6126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не соответствующее общепринятым нормам и правилам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нередко совершают поступки, которые не приветствуются в обществе. Например ребенок присвоил себе чужую вещь, лжет, проявляет агрессию, мешает другим детям заниматься, играть или отдыхать, а может быть проявляет невоспитанность: не здоровается, не прощается и т.п. Все это свидетельствует о недостатке, либо полном отсутствии формирования морального, нравственного сознания малыша, либо о его нервно-психических особенностях.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Затруднения в работе с такими детьми могут быть разрешены только при объединении общих усилий воспитателя и родителей. Требуется проявлять терпимость, такт в отношении с ребенком. Не нужно ругать малыша. 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Следует постепенно, ежедневно объяснять правила поведения, помогать ребенку адаптироваться к условиям ДОУ, помочь ему строить коммуникации с другими детьми и взрослыми.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Отношение ребенка к воспитателю</a:t>
            </a:r>
            <a:b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детском саду очень часто возникает проблема ревности воспитанников к воспитателю. Например, ребенок старается отобрать на себя все внимание, не отходит от педагога, просится на руки и т.д. Это обычно происходит от того, что малыш считает воспитателя своим надежным защитником. Это нормально. 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Другое дело, что педагог должен соответствовать этой роли для всех своих воспитанников, а не только одного или нескольких. Тут нужно постараться заработать уважение и авторитет у всей группы. Это непросто, но совершенно необходимо.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избежать проблем при работе с детьми в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примите несколько добрых советов: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Все свое внимание отдавайте воспитанникам. Прислушивайтесь к их желаниям, потребностям, но не потакайте им всем без разбору. 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Старайтесь всегда иметь хорошее настроение, улыбайтесь, но будьте искренни. Дети очень чутко улавливают фальшь.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Никогда не выносите «сор из избы». Сплетни, склоки в коллективе не должны вас касаться. Ваша работа - конструктивное сотрудничество с другими коллегами, взаимодействие с родителями, забота о воспитанниках. Никогда ни с кем не обсуждайте детей или их родителей, не вешайте ярлыки, не давайте негативных оценок.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Чаще хвалите воспитанников. Каждого малыша всегда найдется за что похвалить. Особенно полезно это делать в присутствии других детей, взрослых людей. Ну, а если нужно поругать или наказать, делайте это наедине.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вы искренне любите своих воспитанников, вы справитесь с любой возникшей проблемой. Ничего не бойтесь, будьте уверены в себе, благожелательны, внимательны, взаимодействуйте с другими сотрудниками, советуйтесь с родителями. Тогда трудности будут решаться легко, а вы будете ходить на работу с удовольствием.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04448" cy="6669360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 smtClean="0">
                <a:solidFill>
                  <a:srgbClr val="002060"/>
                </a:solidFill>
              </a:rPr>
              <a:t> 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случаи агрессивности не единичны, то стоит поискать причину такого поведения. Иногда способом агрессии малыш пытается сообщить, что ему не хватает любви, нежных прикосновений. Дети обижаются, и не так редко обиду на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и воспитателей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вымещают на других детей.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При любом случае проявления агрессивности стоит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сказать,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такой стиль поведения не приветствуется вами. На личном примере показывайте ребенку, как можно мирно договориться и пойти на уступки.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Создавайте ситуации, когда можете вместе с малышом «выпустить пар»,  отпустить гнев и недовольство: покричать, потопать ножками, пробежаться с криком, постучать …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При частых случаях детской агрессии стоит применить более жесткие меры, чем разъяснение: временно изолировать ребенка от игры или чего-нибудь приятного обязательно разъясняя происшедшее.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При попытках драки старайтесь мгновенно его останавливать. Не давайте негативным эмоциям разгораться. Лучше всего переключить ребенка на другую деятельность.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Никогда не следует поощрять ребенка за проявленную агрессивность.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·        Не забывайте подмечать моменты, когда сыну удалось договориться и не прибегнуть к защите при помощи  кулаков. Чем больше таких случаев вы будете замечать у малыша, хвалить его за это, тем быстрее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закрепится новое 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дружелюбно поведение.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Затруднения в работе с детьми в ДОУ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Затруднения в работе с детьми в ДОУ</dc:title>
  <dc:creator>KomissarenkoOV</dc:creator>
  <cp:lastModifiedBy>KomissarenkoOV</cp:lastModifiedBy>
  <cp:revision>5</cp:revision>
  <dcterms:created xsi:type="dcterms:W3CDTF">2017-10-03T08:54:05Z</dcterms:created>
  <dcterms:modified xsi:type="dcterms:W3CDTF">2017-10-04T05:19:16Z</dcterms:modified>
</cp:coreProperties>
</file>