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58" r:id="rId6"/>
    <p:sldId id="268" r:id="rId7"/>
    <p:sldId id="269" r:id="rId8"/>
    <p:sldId id="270" r:id="rId9"/>
    <p:sldId id="271" r:id="rId10"/>
    <p:sldId id="259" r:id="rId11"/>
    <p:sldId id="260" r:id="rId12"/>
    <p:sldId id="263" r:id="rId13"/>
    <p:sldId id="264" r:id="rId14"/>
    <p:sldId id="265" r:id="rId15"/>
    <p:sldId id="267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e2962e92bce0337bdfb9f3e3886b82b.jpg"/>
          <p:cNvPicPr>
            <a:picLocks noChangeAspect="1"/>
          </p:cNvPicPr>
          <p:nvPr/>
        </p:nvPicPr>
        <p:blipFill>
          <a:blip r:embed="rId2" cstate="print"/>
          <a:srcRect t="20385" r="781" b="21731"/>
          <a:stretch>
            <a:fillRect/>
          </a:stretch>
        </p:blipFill>
        <p:spPr>
          <a:xfrm>
            <a:off x="2195736" y="1340768"/>
            <a:ext cx="4810534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5776" y="5445224"/>
            <a:ext cx="5738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 педагог-психолог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«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Тогучинский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№ 6»</a:t>
            </a:r>
          </a:p>
          <a:p>
            <a:pPr algn="ctr"/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Комиссаренко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92696"/>
            <a:ext cx="8964488" cy="17281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Способы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саморегуляции</a:t>
            </a:r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эмоционального состояния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0"/>
            <a:ext cx="3480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</p:spPr>
        <p:txBody>
          <a:bodyPr/>
          <a:lstStyle/>
          <a:p>
            <a:r>
              <a:rPr lang="ru-RU" b="1" dirty="0" smtClean="0"/>
              <a:t>“ Разноцветные звезды”</a:t>
            </a:r>
            <a:endParaRPr lang="ru-RU" dirty="0"/>
          </a:p>
        </p:txBody>
      </p:sp>
      <p:pic>
        <p:nvPicPr>
          <p:cNvPr id="1025" name="Picture 1" descr="C:\Users\Администратор\Deskto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:\Users\%D0%90%D0%B4%D0%BC%D0%B8%D0%BD%D0%B8%D1%81%D1%82%D1%80%D0%B0%D1%82%D0%BE%D1%80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C:\Users\%D0%90%D0%B4%D0%BC%D0%B8%D0%BD%D0%B8%D1%81%D1%82%D1%80%D0%B0%D1%82%D0%BE%D1%80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60648"/>
            <a:ext cx="64807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  были  красные  звезды,  и  тем,  кто  рождался  под  их  светом, они  дарили  смелость.  Такие  люди  становились  храбрыми  и  отважными. </a:t>
            </a: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  и  синие  звезды  - они  дарили  людям  красоту. Тот,  кто  рождался  под  светом  этой  звезды,  становился  очень  красивым. </a:t>
            </a: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  на  поляне  и  желтые  звезды -  они  одаривали  людей  умом.  </a:t>
            </a: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  еще  на  поляне  были  зеленые  звезды -  тот,  кто  рождался  под  светом  их  зеленых  лучей,  становился  очень  добрым,  видел  во  всех  людях  хорошее,  помогал  им.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Администратор\Desktop\кр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04095" cy="1690808"/>
          </a:xfrm>
          <a:prstGeom prst="rect">
            <a:avLst/>
          </a:prstGeom>
          <a:noFill/>
        </p:spPr>
      </p:pic>
      <p:pic>
        <p:nvPicPr>
          <p:cNvPr id="2055" name="Picture 7" descr="C:\Users\Администратор\Desktop\си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1919934" cy="1811015"/>
          </a:xfrm>
          <a:prstGeom prst="rect">
            <a:avLst/>
          </a:prstGeom>
          <a:noFill/>
        </p:spPr>
      </p:pic>
      <p:pic>
        <p:nvPicPr>
          <p:cNvPr id="2056" name="Picture 8" descr="C:\Users\Администратор\Desktop\жел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1827709" cy="1707212"/>
          </a:xfrm>
          <a:prstGeom prst="rect">
            <a:avLst/>
          </a:prstGeom>
          <a:noFill/>
        </p:spPr>
      </p:pic>
      <p:pic>
        <p:nvPicPr>
          <p:cNvPr id="2057" name="Picture 9" descr="C:\Users\Администратор\Desktop\зе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25144"/>
            <a:ext cx="1832397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Администратор\Desktop\бел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3078747" cy="2895851"/>
          </a:xfrm>
          <a:prstGeom prst="rect">
            <a:avLst/>
          </a:prstGeom>
          <a:noFill/>
        </p:spPr>
      </p:pic>
      <p:pic>
        <p:nvPicPr>
          <p:cNvPr id="5" name="Picture 6" descr="C:\Users\Администратор\Desktop\кр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2088232" cy="1957103"/>
          </a:xfrm>
          <a:prstGeom prst="rect">
            <a:avLst/>
          </a:prstGeom>
          <a:noFill/>
        </p:spPr>
      </p:pic>
      <p:pic>
        <p:nvPicPr>
          <p:cNvPr id="6" name="Picture 7" descr="C:\Users\Администратор\Desktop\си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645024"/>
            <a:ext cx="2304256" cy="2173534"/>
          </a:xfrm>
          <a:prstGeom prst="rect">
            <a:avLst/>
          </a:prstGeom>
          <a:noFill/>
        </p:spPr>
      </p:pic>
      <p:pic>
        <p:nvPicPr>
          <p:cNvPr id="7" name="Picture 8" descr="C:\Users\Администратор\Desktop\жел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0934" y="3789040"/>
            <a:ext cx="2165322" cy="2022567"/>
          </a:xfrm>
          <a:prstGeom prst="rect">
            <a:avLst/>
          </a:prstGeom>
          <a:noFill/>
        </p:spPr>
      </p:pic>
      <p:pic>
        <p:nvPicPr>
          <p:cNvPr id="8" name="Picture 9" descr="C:\Users\Администратор\Desktop\зел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700808"/>
            <a:ext cx="2088232" cy="2051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Администратор\Desktop\1069dbdb8a5374a374c4e6f1b0852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192687" cy="6507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Администратор\Desktop\ncBERKgR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-1683568"/>
            <a:ext cx="13441494" cy="7560840"/>
          </a:xfrm>
          <a:prstGeom prst="rect">
            <a:avLst/>
          </a:prstGeom>
          <a:noFill/>
        </p:spPr>
      </p:pic>
      <p:pic>
        <p:nvPicPr>
          <p:cNvPr id="5" name="Picture 6" descr="C:\Users\Администратор\Desktop\кр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2088232" cy="1957103"/>
          </a:xfrm>
          <a:prstGeom prst="rect">
            <a:avLst/>
          </a:prstGeom>
          <a:noFill/>
        </p:spPr>
      </p:pic>
      <p:pic>
        <p:nvPicPr>
          <p:cNvPr id="6" name="Picture 7" descr="C:\Users\Администратор\Desktop\си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293096"/>
            <a:ext cx="2304256" cy="2173534"/>
          </a:xfrm>
          <a:prstGeom prst="rect">
            <a:avLst/>
          </a:prstGeom>
          <a:noFill/>
        </p:spPr>
      </p:pic>
      <p:pic>
        <p:nvPicPr>
          <p:cNvPr id="7" name="Picture 8" descr="C:\Users\Администратор\Desktop\жел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293096"/>
            <a:ext cx="2165322" cy="2022567"/>
          </a:xfrm>
          <a:prstGeom prst="rect">
            <a:avLst/>
          </a:prstGeom>
          <a:noFill/>
        </p:spPr>
      </p:pic>
      <p:pic>
        <p:nvPicPr>
          <p:cNvPr id="8" name="Picture 9" descr="C:\Users\Администратор\Desktop\зел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700808"/>
            <a:ext cx="2088232" cy="2051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Семенова Е.М. Тренинг эмоциональной устойчивости педагога: Учебное пособие. - 3-е ид. - М.: Психотерапия, 2006. - 256с.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Администратор\Desktop\Ольгины книжки\картинки для презентации\2c9ff0a4-e144-495c-b02a-13ac5e6367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7781" cy="6320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ru-RU" sz="3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педагогами приёмами </a:t>
            </a:r>
            <a:r>
              <a:rPr lang="ru-RU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500306"/>
            <a:ext cx="7972452" cy="375762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eaLnBrk="1" hangingPunct="1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снятие умственного и физического напряжения,</a:t>
            </a:r>
          </a:p>
          <a:p>
            <a:pPr eaLnBrk="1" hangingPunct="1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стресса,</a:t>
            </a:r>
          </a:p>
          <a:p>
            <a:pPr eaLnBrk="1" hangingPunct="1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элементами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3421"/>
            <a:ext cx="8358246" cy="626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27589" cy="647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Администратор\Desktop\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144000" cy="5125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 descr="C:\Users\Администратор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086939" cy="4096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Picture 3" descr="C:\Users\Администратор\Desktop\Рисунок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849681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indent="450850">
              <a:lnSpc>
                <a:spcPct val="115000"/>
              </a:lnSpc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Упражнения на концентрацию внимания</a:t>
            </a:r>
            <a:r>
              <a:rPr lang="ru-RU" sz="3600" b="1" i="1" dirty="0">
                <a:ea typeface="Calibri"/>
                <a:cs typeface="Times New Roman"/>
              </a:rPr>
              <a:t/>
            </a:r>
            <a:br>
              <a:rPr lang="ru-RU" sz="3600" b="1" i="1" dirty="0">
                <a:ea typeface="Calibri"/>
                <a:cs typeface="Times New Roman"/>
              </a:rPr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Упражнение «Сосредоточение на звуке»</a:t>
            </a:r>
            <a:endParaRPr lang="ru-RU" sz="2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"А теперь сосредоточим свое внимание на звуках за окном (стеной) кабинета. Прислушаемся к ним. Для того чтобы лучше сосредоточиться, можно закрыть глаза. Выделим один из звуков. Вслушаемся в него, выслушиваем, держим его.</a:t>
            </a:r>
            <a:endParaRPr lang="ru-RU" sz="2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indent="450850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Упражнение «Сосредоточение на ощущениях»</a:t>
            </a:r>
            <a:r>
              <a:rPr lang="ru-RU" sz="3600" i="1" dirty="0">
                <a:ea typeface="Calibri"/>
                <a:cs typeface="Times New Roman"/>
              </a:rPr>
              <a:t/>
            </a:r>
            <a:br>
              <a:rPr lang="ru-RU" sz="3600" i="1" dirty="0">
                <a:ea typeface="Calibri"/>
                <a:cs typeface="Times New Roman"/>
              </a:rPr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Упражнение «Ковер»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(на создание ощущения уюта и комфорта)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Основные сенсорные представления - осязательные (тактильные).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Самоприказ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«Пушистый-пушистый пух. Пушистый-пушистый ковер. Пушистый ковер нежит». Ощутите прикосновение босых ног к пушистому ковру, большому и теплому, в большой, уютной комнате. Комната должна быть обязательно большая, не заставленная мебелью (пространственный образ); освещение - в теплых желто-оранжевых тонах (цветовой образ).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139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Цель: овладение педагогами приёмами саморегуляции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 на концентрацию внимания </vt:lpstr>
      <vt:lpstr>Упражнение «Сосредоточение на ощущениях» </vt:lpstr>
      <vt:lpstr>“ Разноцветные звезды”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Используемая литература: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росинка</cp:lastModifiedBy>
  <cp:revision>42</cp:revision>
  <dcterms:created xsi:type="dcterms:W3CDTF">2019-03-02T16:44:43Z</dcterms:created>
  <dcterms:modified xsi:type="dcterms:W3CDTF">2019-03-28T05:59:56Z</dcterms:modified>
</cp:coreProperties>
</file>